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12192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71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1)CRISP-DM: 
https://www.the-modeling-agency.com/crisp-dm.pdf
2)What’s the Difference Between a Data Scientist, Research Scientist, and an Applied Scientist?
https://towardsdatascience.com/whats-the-difference-between-a-data-scientist-research-scientist-and-an-applied-scientist-30c04190c1fa
3)How the World’s Biggest Companies Design Machine Learning-Powered Applications
https://towardsdatascience.com/how-the-worlds-biggest-companies-design-machine-learning-powered-applications-701f4114e089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Beyond Interactive: Notebook Innovation at Netflix
https://netflixtechblog.com/notebook-innovation-591ee3221233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hyperlink" Target="https://docs.anaconda.com/anaconda/install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5" Type="http://schemas.openxmlformats.org/officeDocument/2006/relationships/hyperlink" Target="https://www.kdnuggets.com/2020/06/google-colab-deep-learning.html" TargetMode="External"/><Relationship Id="rId10" Type="http://schemas.openxmlformats.org/officeDocument/2006/relationships/image" Target="../media/image71.svg"/><Relationship Id="rId4" Type="http://schemas.openxmlformats.org/officeDocument/2006/relationships/image" Target="../media/image66.sv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ats-the-difference-between-a-data-scientist-research-scientist-and-an-applied-scientist-30c04190c1fa" TargetMode="External"/><Relationship Id="rId2" Type="http://schemas.openxmlformats.org/officeDocument/2006/relationships/hyperlink" Target="https://www.the-modeling-agency.com/crisp-dm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tflixtechblog.com/notebook-innovation-591ee3221233" TargetMode="External"/><Relationship Id="rId4" Type="http://schemas.openxmlformats.org/officeDocument/2006/relationships/hyperlink" Target="https://towardsdatascience.com/how-the-worlds-biggest-companies-design-machine-learning-powered-applications-701f4114e08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318460"/>
            <a:ext cx="12188951" cy="22191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590362"/>
            <a:ext cx="11808047" cy="15664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063"/>
              </a:lnSpc>
              <a:spcAft>
                <a:spcPts val="600"/>
              </a:spcAft>
              <a:buNone/>
            </a:pPr>
            <a: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</a:t>
            </a:r>
            <a:b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&amp; TOOLS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908" b="1908"/>
          <a:stretch/>
        </p:blipFill>
        <p:spPr>
          <a:xfrm>
            <a:off x="190452" y="1752162"/>
            <a:ext cx="11998500" cy="452493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1977966" y="2914368"/>
            <a:ext cx="1428386" cy="1428393"/>
          </a:xfrm>
          <a:prstGeom prst="rect">
            <a:avLst/>
          </a:prstGeom>
          <a:solidFill>
            <a:srgbClr val="F4F9FF"/>
          </a:solidFill>
        </p:spPr>
      </p:sp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04520" y="2706209"/>
            <a:ext cx="8381542" cy="68562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5400"/>
              </a:lnSpc>
              <a:buNone/>
            </a:pPr>
            <a:r>
              <a:rPr lang="en-US" sz="4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TOOLS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9020" y="152362"/>
            <a:ext cx="11531891" cy="6325450"/>
          </a:xfrm>
          <a:prstGeom prst="rect">
            <a:avLst/>
          </a:prstGeom>
          <a:solidFill>
            <a:srgbClr val="FDFEFE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2540" b="2540"/>
          <a:stretch/>
        </p:blipFill>
        <p:spPr>
          <a:xfrm>
            <a:off x="219020" y="152362"/>
            <a:ext cx="11531891" cy="632545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5702" r="5702"/>
          <a:stretch/>
        </p:blipFill>
        <p:spPr>
          <a:xfrm>
            <a:off x="1123669" y="628493"/>
            <a:ext cx="10331839" cy="584688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255" b="255"/>
          <a:stretch/>
        </p:blipFill>
        <p:spPr>
          <a:xfrm>
            <a:off x="0" y="276156"/>
            <a:ext cx="12104532" cy="6296139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8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 control  (GIT &amp; GITHUB)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3260" b="3260"/>
          <a:stretch/>
        </p:blipFill>
        <p:spPr>
          <a:xfrm>
            <a:off x="476131" y="1856911"/>
            <a:ext cx="10251268" cy="452527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8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ANALYSIS ( Pandas &amp; NumPy)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l="3048" r="3048"/>
          <a:stretch/>
        </p:blipFill>
        <p:spPr>
          <a:xfrm>
            <a:off x="685629" y="1352212"/>
            <a:ext cx="9687610" cy="49455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8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VISUALIZATION (Matplotlib, Seaborn&amp; Plotly)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963" b="1963"/>
          <a:stretch/>
        </p:blipFill>
        <p:spPr>
          <a:xfrm>
            <a:off x="114271" y="1156559"/>
            <a:ext cx="11979454" cy="569972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Maps &amp; location (Mapbox)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3844" b="3844"/>
          <a:stretch/>
        </p:blipFill>
        <p:spPr>
          <a:xfrm>
            <a:off x="1847388" y="2018795"/>
            <a:ext cx="9245450" cy="337566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DASHBOARD  (DASH &amp; STREAMLIT)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5843" b="5843"/>
          <a:stretch/>
        </p:blipFill>
        <p:spPr>
          <a:xfrm>
            <a:off x="809423" y="1180805"/>
            <a:ext cx="10946352" cy="559315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37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71354" y="1915981"/>
            <a:ext cx="11046242" cy="140518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Science</a:t>
            </a:r>
          </a:p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CRISP -DM Project Framework</a:t>
            </a:r>
          </a:p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the World’s Biggest Companies Design Machine Learning-Powered Applications</a:t>
            </a:r>
          </a:p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tools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LEARNING (Sklearn)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839" b="839"/>
          <a:stretch/>
        </p:blipFill>
        <p:spPr>
          <a:xfrm>
            <a:off x="2180680" y="1342689"/>
            <a:ext cx="7153175" cy="489395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7821" b="7821"/>
          <a:stretch/>
        </p:blipFill>
        <p:spPr>
          <a:xfrm>
            <a:off x="1028443" y="2285429"/>
            <a:ext cx="10485011" cy="375907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Natural language processing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532892" y="2752037"/>
            <a:ext cx="5926311" cy="2135903"/>
          </a:xfrm>
          <a:prstGeom prst="rect">
            <a:avLst/>
          </a:prstGeom>
          <a:solidFill>
            <a:srgbClr val="FDFEFE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427" r="427"/>
          <a:stretch/>
        </p:blipFill>
        <p:spPr>
          <a:xfrm>
            <a:off x="3532892" y="2752037"/>
            <a:ext cx="5926311" cy="213590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526351" y="2973200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58B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83357" y="3146333"/>
            <a:ext cx="38090" cy="18683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573839" y="3090994"/>
            <a:ext cx="6564893" cy="242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4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</a:t>
            </a:r>
            <a:r>
              <a:rPr lang="en-US" sz="2300" dirty="0" err="1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Colabs</a:t>
            </a:r>
            <a:endParaRPr lang="en-US" sz="230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354"/>
              </a:lnSpc>
              <a:spcAft>
                <a:spcPts val="600"/>
              </a:spcAft>
            </a:pPr>
            <a:r>
              <a:rPr lang="en-US" sz="2300" dirty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/>
              </a:rPr>
              <a:t>https://</a:t>
            </a:r>
            <a:r>
              <a:rPr lang="en-US" sz="23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/>
              </a:rPr>
              <a:t>www.kdnuggets.com/2020/06/google-colab-deep-learning.html</a:t>
            </a:r>
            <a:endParaRPr lang="en-US" sz="230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354"/>
              </a:lnSpc>
              <a:spcAft>
                <a:spcPts val="600"/>
              </a:spcAft>
            </a:pPr>
            <a:endParaRPr lang="en-US" sz="230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354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526351" y="3735009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endParaRPr lang="en-US" sz="1800" dirty="0" smtClean="0">
              <a:solidFill>
                <a:srgbClr val="0058B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ctr">
              <a:spcAft>
                <a:spcPts val="600"/>
              </a:spcAft>
              <a:buNone/>
            </a:pPr>
            <a:endParaRPr lang="en-US" dirty="0">
              <a:solidFill>
                <a:srgbClr val="0058B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ctr">
              <a:spcAft>
                <a:spcPts val="600"/>
              </a:spcAft>
              <a:buNone/>
            </a:pPr>
            <a:endParaRPr lang="en-US" sz="1800" dirty="0" smtClean="0">
              <a:solidFill>
                <a:srgbClr val="0058B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ctr">
              <a:spcAft>
                <a:spcPts val="600"/>
              </a:spcAft>
              <a:buNone/>
            </a:pPr>
            <a:endParaRPr lang="en-US" dirty="0">
              <a:solidFill>
                <a:srgbClr val="0058B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ctr">
              <a:spcAft>
                <a:spcPts val="600"/>
              </a:spcAft>
              <a:buNone/>
            </a:pPr>
            <a:endParaRPr lang="en-US" sz="1800" dirty="0" smtClean="0">
              <a:solidFill>
                <a:srgbClr val="0058B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58B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5267" y="4743199"/>
            <a:ext cx="38090" cy="18683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49010" y="4719749"/>
            <a:ext cx="6564893" cy="5346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354"/>
              </a:lnSpc>
              <a:spcAft>
                <a:spcPts val="600"/>
              </a:spcAft>
            </a:pPr>
            <a:r>
              <a:rPr lang="en-US" sz="2300" dirty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Anaconda   </a:t>
            </a:r>
            <a:endParaRPr lang="en-US" sz="230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354"/>
              </a:lnSpc>
              <a:spcAft>
                <a:spcPts val="600"/>
              </a:spcAft>
            </a:pPr>
            <a:r>
              <a:rPr lang="en-US" sz="23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7"/>
              </a:rPr>
              <a:t>https</a:t>
            </a:r>
            <a:r>
              <a:rPr lang="en-US" sz="2300" dirty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7"/>
              </a:rPr>
              <a:t>://docs.anaconda.com/anaconda/install</a:t>
            </a:r>
            <a:r>
              <a:rPr lang="en-US" sz="23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7"/>
              </a:rPr>
              <a:t>/</a:t>
            </a:r>
            <a:endParaRPr lang="en-US" sz="230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354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0"/>
            <a:ext cx="95226" cy="126365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up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8132" y="1375794"/>
            <a:ext cx="89007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Read more </a:t>
            </a:r>
          </a:p>
          <a:p>
            <a:endParaRPr lang="en-US" sz="1200" dirty="0"/>
          </a:p>
          <a:p>
            <a:r>
              <a:rPr lang="en-US" sz="1200" dirty="0"/>
              <a:t>1)CRISP-DM</a:t>
            </a:r>
            <a:r>
              <a:rPr lang="en-US" sz="1200" dirty="0" smtClean="0"/>
              <a:t>:</a:t>
            </a:r>
          </a:p>
          <a:p>
            <a:endParaRPr lang="en-US" sz="1200" dirty="0"/>
          </a:p>
          <a:p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www.the-modeling-agency.com/crisp-dm.pdf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2)What’s the Difference Between a Data Scientist, Research Scientist, and an Applied Scientist</a:t>
            </a:r>
            <a:r>
              <a:rPr lang="en-US" sz="1200" dirty="0" smtClean="0"/>
              <a:t>?</a:t>
            </a:r>
          </a:p>
          <a:p>
            <a:endParaRPr lang="en-US" sz="1200" dirty="0"/>
          </a:p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towardsdatascience.com/whats-the-difference-between-a-data-scientist-research-scientist-and-an-applied-scientist-30c04190c1fa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3)How the World’s Biggest Companies Design Machine Learning-Powered </a:t>
            </a:r>
            <a:r>
              <a:rPr lang="en-US" sz="1200" dirty="0" smtClean="0"/>
              <a:t>Applications</a:t>
            </a:r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towardsdatascience.com/how-the-worlds-biggest-companies-design-machine-learning-powered-applications-701f4114e089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4) Beyond Interactive: Notebook Innovation at </a:t>
            </a:r>
            <a:r>
              <a:rPr lang="en-US" sz="1200" dirty="0" smtClean="0"/>
              <a:t>Netflix</a:t>
            </a:r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netflixtechblog.com/notebook-innovation-591ee3221233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63937" y="2956255"/>
            <a:ext cx="2175919" cy="17341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304106" y="1608430"/>
            <a:ext cx="6408710" cy="4951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3976"/>
              </a:lnSpc>
              <a:buNone/>
            </a:pPr>
            <a:r>
              <a:rPr lang="en-US" sz="38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04106" y="2240494"/>
            <a:ext cx="6408710" cy="36671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scientists use Data science and ML to improve business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outcomes (e.g., revenue, cost, customer experience).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systems they build may be internal (e.g., product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classification, fraud detection) or customer-facing (e.g., search,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recommendations).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Outside of use-case driven applications, they might also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internal datasets, tooling, and methodology (e.g.,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stores, package/docker templates, model testing &amp;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release checks)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 have higher and deep technical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knowledge of how data science and its methods work.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3696" r="3696"/>
          <a:stretch/>
        </p:blipFill>
        <p:spPr>
          <a:xfrm>
            <a:off x="933217" y="590402"/>
            <a:ext cx="10822949" cy="626588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76187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8829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CRISP-DM breaks the process of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mining into six major phases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2839" y="1847388"/>
            <a:ext cx="12046113" cy="444557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t="9270" b="9270"/>
          <a:stretch/>
        </p:blipFill>
        <p:spPr>
          <a:xfrm>
            <a:off x="142839" y="1847388"/>
            <a:ext cx="12046113" cy="444557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6" y="495176"/>
            <a:ext cx="11274781" cy="58659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3725" b="3725"/>
          <a:stretch/>
        </p:blipFill>
        <p:spPr>
          <a:xfrm>
            <a:off x="457086" y="495176"/>
            <a:ext cx="11274781" cy="586593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868" r="868"/>
          <a:stretch/>
        </p:blipFill>
        <p:spPr>
          <a:xfrm>
            <a:off x="885604" y="542789"/>
            <a:ext cx="10687502" cy="600769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APPLE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l="976" r="976"/>
          <a:stretch/>
        </p:blipFill>
        <p:spPr>
          <a:xfrm>
            <a:off x="123794" y="1266508"/>
            <a:ext cx="11804806" cy="519723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107" b="1107"/>
          <a:stretch/>
        </p:blipFill>
        <p:spPr>
          <a:xfrm>
            <a:off x="2971057" y="85704"/>
            <a:ext cx="9109499" cy="668082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210</Words>
  <Application>Microsoft Office PowerPoint</Application>
  <PresentationFormat>Widescreen</PresentationFormat>
  <Paragraphs>86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Source Sans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John</cp:lastModifiedBy>
  <cp:revision>5</cp:revision>
  <dcterms:created xsi:type="dcterms:W3CDTF">2021-05-04T11:57:30Z</dcterms:created>
  <dcterms:modified xsi:type="dcterms:W3CDTF">2021-05-05T10:08:44Z</dcterms:modified>
</cp:coreProperties>
</file>